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6" r:id="rId4"/>
    <p:sldId id="267" r:id="rId5"/>
    <p:sldId id="268" r:id="rId6"/>
    <p:sldId id="269" r:id="rId7"/>
    <p:sldId id="257" r:id="rId8"/>
    <p:sldId id="263" r:id="rId9"/>
    <p:sldId id="273" r:id="rId10"/>
    <p:sldId id="258" r:id="rId11"/>
    <p:sldId id="264" r:id="rId12"/>
    <p:sldId id="265" r:id="rId13"/>
    <p:sldId id="271" r:id="rId14"/>
    <p:sldId id="260" r:id="rId15"/>
    <p:sldId id="261" r:id="rId16"/>
    <p:sldId id="274" r:id="rId17"/>
    <p:sldId id="262" r:id="rId18"/>
    <p:sldId id="270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1"/>
    <p:restoredTop sz="94686"/>
  </p:normalViewPr>
  <p:slideViewPr>
    <p:cSldViewPr snapToGrid="0" snapToObjects="1">
      <p:cViewPr varScale="1">
        <p:scale>
          <a:sx n="93" d="100"/>
          <a:sy n="93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32C9D-0E12-E24A-842C-8A002E1F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1B502F-D9A3-CC4D-9AA9-323D5F872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5A4771-BBB2-2C47-9894-C6DC5D84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BFCE6-7B15-F945-A272-9D051D39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4D9EB6E-5A91-A943-B2CC-F27A30C1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03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2CB2A-3C6F-224D-890C-C8364764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1AA7B257-9416-DB45-946B-34A560A84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24B8FB-2451-8345-9585-CA7013E5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97764-66D4-4F46-A470-166CC75E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96D8BA9-FB4F-0D4E-93D1-8F48394E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6994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0D2931-C051-424C-BBF0-BEF619D03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A3B52B3A-ED18-DD42-A70E-ACB398172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590DC-88CC-F549-BBC5-F865219D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3B5A3-6D8E-664A-BB1A-E0371C85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EE6497EF-3143-7B4B-B3F1-6C910FA4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846D1-7861-0C4B-B73A-2AF848C9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101EA-55C6-3644-8BF6-F8DECEBD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CE42D-1368-E84C-BE6D-CBFC787C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23E0D-E68F-DE42-8B2F-AB0DE1CB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D1EDC98-1477-7041-BB6C-797E1BF5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95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0C3D4-2487-4043-AE47-A121EE92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477D-EFDE-4740-AE55-992C1C7E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59B45-7747-A748-98EA-7F2C429D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CFF8AA-CEF9-C449-B893-805E5064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16E8542-B7AE-B246-9258-8AB2DFD8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404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BF578-78F3-A043-8401-CB762AB4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5F0359-B9C1-9342-A692-7847F4D1F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AFC665-4348-B348-8389-AB9876B12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0204BA-9666-B341-9AC5-99A32D9C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A90389-FF3D-5A4E-A6B3-F110187C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E5642142-148F-D847-A112-FE090F40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7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37A12-237E-3640-91DB-0FDE516B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8AB2EB-961F-9141-9F36-2B886C346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45E453-A057-D048-9034-033BF83F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CE8466-16CB-5948-B765-7E7D1A6FF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CE37ED-7CD2-4D40-A65A-7C5F87A2C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9FBB71-4818-CD45-8F83-F8955622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C633C2-AA3A-1645-AAB8-B6CF576D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BC35CC25-14EA-A547-B767-B958B7E2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47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5AD5E-BD72-C74D-9881-8F2D6C5D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B118C0-D617-2E4D-AE2A-8B8EDEB0E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57FD66-160C-0D47-A694-0219678E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F9D680E5-ACE5-3948-BF0E-2AEC44D9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6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80200B-C359-A146-8D5F-275F7390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E1AB51-45BD-474C-8EE2-0F99BC27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C7FD0511-D57B-9B4D-9B0A-AD3051F2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28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B70B9-A58F-F24E-A100-321C5B89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8AEBD-D81D-5643-A1EA-0FEA78A0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4112C8-2CA5-EB40-B216-87467C94C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45A7D3-F472-8B41-8662-0CBB0BDA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4305F2-8C70-8C45-84CB-C5EA323D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DB8F1B85-9864-FE43-9D87-21270333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80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7206D-CC40-4446-A65A-55D95E8E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3B9BC0-532E-8E48-947C-FBA80C48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F5CC1E-C734-9C49-AA35-437674D1C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11296D-97D9-C042-8C8F-D76CE7C3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F6B872-17AC-D149-B8E5-674931C6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5C80042E-0785-9348-BF88-783191A8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7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E096CB-5031-9342-B04B-FF322DE0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4B1552-FEE7-9943-9676-6132B5B20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F352E7-F292-C440-BE56-2C31299A9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41F8A-EEF7-DA4D-9954-951D2D2EE776}" type="datetimeFigureOut">
              <a:rPr kumimoji="1" lang="zh-CN" altLang="en-US" smtClean="0"/>
              <a:t>2021/1/1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804D-9884-8F4F-A0A2-4BA2CD96F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9CDAA2C-3D04-D242-ABAB-0C63FE2B0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08281-63C3-BB48-ABB8-1ADCD9B94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4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eep-learning#courses" TargetMode="External"/><Relationship Id="rId2" Type="http://schemas.openxmlformats.org/officeDocument/2006/relationships/hyperlink" Target="https://www.kaggle.com/learn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hannel/UC2ggjtuuWvxrHHHiaDH1dl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video.zhihu.com/video/1109019791142236160?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4A490-E493-0949-BBA8-C82BF81BD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Introduction to Deep learning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F11C62-220F-5149-A19E-E513014A1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 err="1"/>
              <a:t>Yidong</a:t>
            </a:r>
            <a:r>
              <a:rPr kumimoji="1" lang="en-US" altLang="zh-CN"/>
              <a:t> Ouyang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66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AFF2B-5CF1-8C48-BE33-2CEA12A5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Natural Language Procession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22F4EB-C3D6-074A-AE0A-326B08E3B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943" y="1690688"/>
            <a:ext cx="9566914" cy="4351338"/>
          </a:xfrm>
        </p:spPr>
      </p:pic>
    </p:spTree>
    <p:extLst>
      <p:ext uri="{BB962C8B-B14F-4D97-AF65-F5344CB8AC3E}">
        <p14:creationId xmlns:p14="http://schemas.microsoft.com/office/powerpoint/2010/main" val="15091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2AFD3-83DC-6D44-80E3-9DA73B9D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Neural Network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38211-BA46-F344-8C9B-9E444339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处理</a:t>
            </a:r>
            <a:r>
              <a:rPr kumimoji="1" lang="en-US" altLang="zh-CN" dirty="0" err="1"/>
              <a:t>node</a:t>
            </a:r>
            <a:r>
              <a:rPr kumimoji="1" lang="en-US" altLang="zh-Hans" dirty="0" err="1"/>
              <a:t>+edge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处理关系</a:t>
            </a:r>
            <a:endParaRPr kumimoji="1" lang="en-US" altLang="zh-CN" dirty="0"/>
          </a:p>
          <a:p>
            <a:r>
              <a:rPr kumimoji="1" lang="zh-CN" altLang="en-US" dirty="0"/>
              <a:t>分子、人与人之间的社交、广告</a:t>
            </a:r>
            <a:endParaRPr kumimoji="1" lang="en-US" altLang="zh-CN" dirty="0"/>
          </a:p>
          <a:p>
            <a:r>
              <a:rPr kumimoji="1" lang="en-US" altLang="zh-CN" dirty="0"/>
              <a:t>Classification</a:t>
            </a:r>
          </a:p>
          <a:p>
            <a:r>
              <a:rPr kumimoji="1" lang="en-US" altLang="zh-CN" dirty="0"/>
              <a:t>Generation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686053-76A6-EF45-BE0F-93B13659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45" y="3323513"/>
            <a:ext cx="3506811" cy="21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DD952-0CBC-2446-9C0E-0B897C41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Meta learning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406637-9290-5B48-8294-3750896FA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856" y="1469810"/>
            <a:ext cx="5980815" cy="4779342"/>
          </a:xfrm>
        </p:spPr>
      </p:pic>
    </p:spTree>
    <p:extLst>
      <p:ext uri="{BB962C8B-B14F-4D97-AF65-F5344CB8AC3E}">
        <p14:creationId xmlns:p14="http://schemas.microsoft.com/office/powerpoint/2010/main" val="85419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60AF8-4242-0E4D-9D41-C0F5044B1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Self-supervised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learning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46AA3A-0175-6941-AC9E-05A878AE3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546" y="3421648"/>
            <a:ext cx="8496300" cy="31115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542744-BD87-2A47-90DD-04EF6A0A0592}"/>
              </a:ext>
            </a:extLst>
          </p:cNvPr>
          <p:cNvSpPr txBox="1"/>
          <p:nvPr/>
        </p:nvSpPr>
        <p:spPr>
          <a:xfrm>
            <a:off x="649705" y="216459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Unsupervised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learning</a:t>
            </a:r>
            <a:endParaRPr kumimoji="1" lang="zh-CN" altLang="en-US" dirty="0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774A24A5-1186-244C-9042-F393F8D1D631}"/>
              </a:ext>
            </a:extLst>
          </p:cNvPr>
          <p:cNvSpPr/>
          <p:nvPr/>
        </p:nvSpPr>
        <p:spPr>
          <a:xfrm>
            <a:off x="3035294" y="1516200"/>
            <a:ext cx="541421" cy="16661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8E5303-E0E4-8045-ABB2-8369329C1FC1}"/>
              </a:ext>
            </a:extLst>
          </p:cNvPr>
          <p:cNvSpPr txBox="1"/>
          <p:nvPr/>
        </p:nvSpPr>
        <p:spPr>
          <a:xfrm>
            <a:off x="3576715" y="174297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Generative methods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82DA0D-C4B3-614F-BCD2-B31FE5E089EA}"/>
              </a:ext>
            </a:extLst>
          </p:cNvPr>
          <p:cNvSpPr txBox="1"/>
          <p:nvPr/>
        </p:nvSpPr>
        <p:spPr>
          <a:xfrm>
            <a:off x="3576715" y="249181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Contrastive methods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945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ADD93-159C-A44A-B408-7ACAC79A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Deep Reinforcement Learning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FD81D0-BBEE-B84C-BDC5-358744D5A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788" y="1458886"/>
            <a:ext cx="7062254" cy="470379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3F09FA6-6A3D-FC43-A56E-704E55E8C2F7}"/>
              </a:ext>
            </a:extLst>
          </p:cNvPr>
          <p:cNvSpPr txBox="1"/>
          <p:nvPr/>
        </p:nvSpPr>
        <p:spPr>
          <a:xfrm>
            <a:off x="8636000" y="1896533"/>
            <a:ext cx="19255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Policy Gradient</a:t>
            </a:r>
          </a:p>
          <a:p>
            <a:r>
              <a:rPr kumimoji="1" lang="en-US" altLang="zh-CN" dirty="0"/>
              <a:t>PPO</a:t>
            </a:r>
          </a:p>
          <a:p>
            <a:r>
              <a:rPr kumimoji="1" lang="en-US" altLang="zh-CN" dirty="0"/>
              <a:t>Q-learning</a:t>
            </a:r>
          </a:p>
          <a:p>
            <a:r>
              <a:rPr kumimoji="1" lang="en-US" altLang="zh-CN" dirty="0"/>
              <a:t>Actor-Critic</a:t>
            </a:r>
          </a:p>
          <a:p>
            <a:r>
              <a:rPr kumimoji="1" lang="en-US" altLang="zh-CN" dirty="0"/>
              <a:t>Sparse Reward</a:t>
            </a:r>
          </a:p>
          <a:p>
            <a:r>
              <a:rPr kumimoji="1" lang="en-US" altLang="zh-CN" dirty="0"/>
              <a:t>Imitation learning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12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E2ED7-3117-A845-9958-33F36EED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Generative Adversarial Network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929A0F-5E5A-B448-BE71-682676DB7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93" y="1690688"/>
            <a:ext cx="7224863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A34A4E-9BB1-E44E-B202-EABEF1D209B0}"/>
              </a:ext>
            </a:extLst>
          </p:cNvPr>
          <p:cNvSpPr txBox="1"/>
          <p:nvPr/>
        </p:nvSpPr>
        <p:spPr>
          <a:xfrm>
            <a:off x="8615363" y="2185988"/>
            <a:ext cx="2316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Text-to-Image</a:t>
            </a:r>
          </a:p>
          <a:p>
            <a:r>
              <a:rPr kumimoji="1" lang="en-US" altLang="zh-CN" dirty="0"/>
              <a:t>Image-to-Image</a:t>
            </a:r>
          </a:p>
          <a:p>
            <a:r>
              <a:rPr kumimoji="1" lang="en-US" altLang="zh-CN" dirty="0"/>
              <a:t>Speech enhancement</a:t>
            </a:r>
          </a:p>
          <a:p>
            <a:r>
              <a:rPr kumimoji="1" lang="en-US" altLang="zh-CN" dirty="0"/>
              <a:t>Video generation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147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5021D-6D4B-A14E-8444-B423FD536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we need </a:t>
            </a:r>
            <a:r>
              <a:rPr kumimoji="1" lang="en-US" altLang="zh-Hans" dirty="0"/>
              <a:t>GAN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23EF11-C414-B046-AE67-10ACA636A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19" y="2312221"/>
            <a:ext cx="10515600" cy="4005942"/>
          </a:xfrm>
        </p:spPr>
      </p:pic>
    </p:spTree>
    <p:extLst>
      <p:ext uri="{BB962C8B-B14F-4D97-AF65-F5344CB8AC3E}">
        <p14:creationId xmlns:p14="http://schemas.microsoft.com/office/powerpoint/2010/main" val="4080494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D631E-FA75-C34E-9522-C3994EB7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 examples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6D6910-91DD-7540-BB54-AE93940D7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623" y="2176107"/>
            <a:ext cx="7670800" cy="2476500"/>
          </a:xfrm>
        </p:spPr>
      </p:pic>
    </p:spTree>
    <p:extLst>
      <p:ext uri="{BB962C8B-B14F-4D97-AF65-F5344CB8AC3E}">
        <p14:creationId xmlns:p14="http://schemas.microsoft.com/office/powerpoint/2010/main" val="370098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1AF7D-1DFD-C24F-9F7A-58187805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4" y="-425549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Explained AI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2CB8E-8F49-3045-8ACF-325651303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59520"/>
          </a:xfrm>
        </p:spPr>
        <p:txBody>
          <a:bodyPr/>
          <a:lstStyle/>
          <a:p>
            <a:r>
              <a:rPr kumimoji="1" lang="en-US" altLang="zh-CN" dirty="0"/>
              <a:t>Gradient based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Permutation based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0A21A-5230-E046-B9AC-E1A6E2A8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32" y="3875244"/>
            <a:ext cx="8470900" cy="2920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D27999-99C9-F84A-96AD-E4891ABF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61" y="900014"/>
            <a:ext cx="3493075" cy="25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5E113-0598-E247-AED0-FD4B0EE3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34BFA2-0A2F-7947-9272-4B00FA16F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9906"/>
            <a:ext cx="10515600" cy="56298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时间规划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选好自己想做的方向，</a:t>
            </a:r>
            <a:r>
              <a:rPr kumimoji="1" lang="en-US" altLang="zh-CN" dirty="0"/>
              <a:t>focus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it</a:t>
            </a:r>
          </a:p>
          <a:p>
            <a:r>
              <a:rPr kumimoji="1" lang="en-US" altLang="zh-CN" dirty="0"/>
              <a:t>3</a:t>
            </a:r>
            <a:r>
              <a:rPr kumimoji="1" lang="en-US" altLang="zh-Hans" dirty="0"/>
              <a:t>.</a:t>
            </a:r>
            <a:r>
              <a:rPr kumimoji="1" lang="zh-CN" altLang="en-US" dirty="0"/>
              <a:t>深入探究的精神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用实验作为验金石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推荐的学习资料：</a:t>
            </a:r>
            <a:endParaRPr kumimoji="1" lang="en-US" altLang="zh-CN" dirty="0"/>
          </a:p>
          <a:p>
            <a:pPr lvl="1"/>
            <a:r>
              <a:rPr lang="en-US" altLang="zh-CN" dirty="0">
                <a:hlinkClick r:id="rId2"/>
              </a:rPr>
              <a:t>https://www.kaggle.com/learn/overview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https://www.coursera.org/specializations/deep-learning#courses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https://www.youtube.com/channel/UC2ggjtuuWvxrHHHiaDH1dlQ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837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291FC-481E-DD4E-A3F9-3148E169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Deep learning Basic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FE794-EFCF-414E-9DF5-70ACA385F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Logistic Regression</a:t>
            </a:r>
          </a:p>
          <a:p>
            <a:r>
              <a:rPr kumimoji="1" lang="en-US" altLang="zh-CN" dirty="0"/>
              <a:t>Gradient Descent</a:t>
            </a:r>
          </a:p>
          <a:p>
            <a:r>
              <a:rPr kumimoji="1" lang="en-US" altLang="zh-CN" dirty="0"/>
              <a:t>Neural network</a:t>
            </a:r>
          </a:p>
          <a:p>
            <a:r>
              <a:rPr kumimoji="1" lang="en-US" altLang="zh-CN" dirty="0"/>
              <a:t>Regularization</a:t>
            </a:r>
          </a:p>
          <a:p>
            <a:r>
              <a:rPr kumimoji="1" lang="en-US" altLang="zh-CN" dirty="0"/>
              <a:t>Optimization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3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59550-772A-B94B-AAB9-C9440E71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Logistic Regression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5A8B39-F618-C340-AF85-45448E03E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79618"/>
            <a:ext cx="7874000" cy="3556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C8F4E3-84FA-C747-8EE5-E1CA3CAF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821" y="1357312"/>
            <a:ext cx="4423179" cy="25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2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8A088-9BAD-0043-B31F-FEC0C69C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Neural network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83883D-CCBA-9F4B-9517-34120DC05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84" y="1355721"/>
            <a:ext cx="4123616" cy="467618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FA79D9-ECF7-3448-891C-2F992B58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93" y="2071687"/>
            <a:ext cx="6343520" cy="35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7275E-8E8F-CA40-B672-B092B7F9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Regularization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D134CA-4F62-C340-89B8-13BC6E86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383" y="1539875"/>
            <a:ext cx="7832408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2372AF-A22F-BE4A-B9B6-297E516119D1}"/>
              </a:ext>
            </a:extLst>
          </p:cNvPr>
          <p:cNvSpPr txBox="1"/>
          <p:nvPr/>
        </p:nvSpPr>
        <p:spPr>
          <a:xfrm>
            <a:off x="9686925" y="2357438"/>
            <a:ext cx="25314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Dropout</a:t>
            </a:r>
          </a:p>
          <a:p>
            <a:r>
              <a:rPr kumimoji="1" lang="en-US" altLang="zh-CN" dirty="0"/>
              <a:t>Weight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Decay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</a:t>
            </a:r>
            <a:r>
              <a:rPr kumimoji="1" lang="en-US" altLang="zh-CN" dirty="0"/>
              <a:t>l</a:t>
            </a:r>
            <a:r>
              <a:rPr kumimoji="1" lang="en-US" altLang="zh-Hans" dirty="0"/>
              <a:t>2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norm)</a:t>
            </a:r>
          </a:p>
          <a:p>
            <a:r>
              <a:rPr kumimoji="1" lang="en-US" altLang="zh-CN" dirty="0"/>
              <a:t>Data augmentation</a:t>
            </a:r>
          </a:p>
          <a:p>
            <a:r>
              <a:rPr kumimoji="1" lang="en-US" altLang="zh-CN" dirty="0"/>
              <a:t>Batch Normalization</a:t>
            </a:r>
          </a:p>
          <a:p>
            <a:r>
              <a:rPr kumimoji="1" lang="en-US" altLang="zh-CN" dirty="0"/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299111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63DFF-63F3-A045-8514-BCB489C3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95FF0-3DF0-BF40-891C-2CDB669EC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https://video.zhihu.com/video/1109019791142236160?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SGD</a:t>
            </a:r>
          </a:p>
          <a:p>
            <a:r>
              <a:rPr kumimoji="1" lang="en-US" altLang="zh-CN" dirty="0" err="1"/>
              <a:t>SGD</a:t>
            </a:r>
            <a:r>
              <a:rPr kumimoji="1" lang="en-US" altLang="zh-Hans" dirty="0" err="1"/>
              <a:t>+momentum</a:t>
            </a:r>
            <a:endParaRPr kumimoji="1" lang="en-US" altLang="zh-Hans" dirty="0"/>
          </a:p>
          <a:p>
            <a:r>
              <a:rPr kumimoji="1" lang="en-US" altLang="zh-CN" dirty="0" err="1"/>
              <a:t>Adagrad</a:t>
            </a:r>
            <a:endParaRPr kumimoji="1" lang="en-US" altLang="zh-CN" dirty="0"/>
          </a:p>
          <a:p>
            <a:r>
              <a:rPr kumimoji="1" lang="en-US" altLang="zh-CN" dirty="0" err="1"/>
              <a:t>RMSprop</a:t>
            </a:r>
            <a:endParaRPr kumimoji="1" lang="en-US" altLang="zh-CN" dirty="0"/>
          </a:p>
          <a:p>
            <a:r>
              <a:rPr kumimoji="1" lang="en-US" altLang="zh-CN" dirty="0"/>
              <a:t>Adam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20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1DCF2-C362-4F44-8E4C-650891B4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 Vision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8C139-9CF2-A149-A7C7-C2B74E1F4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Convolutional Neural Network</a:t>
            </a:r>
          </a:p>
          <a:p>
            <a:r>
              <a:rPr kumimoji="1" lang="en-US" altLang="zh-CN" dirty="0"/>
              <a:t>Image classification</a:t>
            </a:r>
          </a:p>
          <a:p>
            <a:r>
              <a:rPr kumimoji="1" lang="en-US" altLang="zh-CN" dirty="0"/>
              <a:t>Object detection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72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61850-6658-5547-90DA-26F77074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Convolutional Neural Network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C674CE-1931-664F-B842-94DD83A27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672" y="1690688"/>
            <a:ext cx="6576778" cy="3670187"/>
          </a:xfrm>
        </p:spPr>
      </p:pic>
    </p:spTree>
    <p:extLst>
      <p:ext uri="{BB962C8B-B14F-4D97-AF65-F5344CB8AC3E}">
        <p14:creationId xmlns:p14="http://schemas.microsoft.com/office/powerpoint/2010/main" val="361867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F0502-8A06-7449-BE6D-2093E24D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Object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detection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E71685-8C38-6746-8C73-A3A0AD71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263" y="2101756"/>
            <a:ext cx="6564918" cy="3261815"/>
          </a:xfrm>
        </p:spPr>
      </p:pic>
    </p:spTree>
    <p:extLst>
      <p:ext uri="{BB962C8B-B14F-4D97-AF65-F5344CB8AC3E}">
        <p14:creationId xmlns:p14="http://schemas.microsoft.com/office/powerpoint/2010/main" val="3892842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207</Words>
  <Application>Microsoft Macintosh PowerPoint</Application>
  <PresentationFormat>宽屏</PresentationFormat>
  <Paragraphs>73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Introduction to Deep learning</vt:lpstr>
      <vt:lpstr>Deep learning Basic</vt:lpstr>
      <vt:lpstr>Logistic Regression</vt:lpstr>
      <vt:lpstr>Neural network</vt:lpstr>
      <vt:lpstr>Regularization</vt:lpstr>
      <vt:lpstr>Optimization</vt:lpstr>
      <vt:lpstr>Computer Vision</vt:lpstr>
      <vt:lpstr>Convolutional Neural Network</vt:lpstr>
      <vt:lpstr>Object detection</vt:lpstr>
      <vt:lpstr>Natural Language Procession</vt:lpstr>
      <vt:lpstr>Graph Neural Network</vt:lpstr>
      <vt:lpstr>Meta learning</vt:lpstr>
      <vt:lpstr>Self-supervised learning</vt:lpstr>
      <vt:lpstr>Deep Reinforcement Learning</vt:lpstr>
      <vt:lpstr>Generative Adversarial Network</vt:lpstr>
      <vt:lpstr>Why we need GAN</vt:lpstr>
      <vt:lpstr>Adversarial examples</vt:lpstr>
      <vt:lpstr>Explained AI</vt:lpstr>
      <vt:lpstr>Tips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欧阳屹东</cp:lastModifiedBy>
  <cp:revision>24</cp:revision>
  <dcterms:created xsi:type="dcterms:W3CDTF">2020-04-28T03:24:28Z</dcterms:created>
  <dcterms:modified xsi:type="dcterms:W3CDTF">2021-01-01T03:01:31Z</dcterms:modified>
</cp:coreProperties>
</file>